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58" r:id="rId5"/>
    <p:sldId id="259" r:id="rId6"/>
    <p:sldId id="270" r:id="rId7"/>
    <p:sldId id="271" r:id="rId8"/>
    <p:sldId id="260" r:id="rId9"/>
    <p:sldId id="261" r:id="rId10"/>
    <p:sldId id="262" r:id="rId11"/>
    <p:sldId id="269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DE9F78-B3BD-4A50-B103-BD923204B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CFA19BB-D24C-4970-8D82-A96476ED0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523455-784C-469A-AC89-A24E788B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EDEC43-6CED-4050-99A3-A46726A4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3D175A-7B45-4E96-854D-34C1ED6A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6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D96551-404B-4837-8DC1-F95C6A41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8980C10-4E27-40C5-91B6-A6CC44188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ECE9FE-9801-4E2C-A2AB-E97263C1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6D8450-1B93-4A18-81F7-5E60161F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6BED00-DB93-4E33-A616-13464572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11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01F1973-015A-4C8C-8820-06B3F369B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F399DB-BCEA-44FC-882D-2A95A774E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35F871-1316-4048-B93D-637F893F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19A2D2-5D14-4665-8E28-83744A687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0E8EED-6DC0-450E-A291-CBB80401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4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AFA06D-6226-44E8-B19E-291FC20F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9D103E-994F-4DF4-9CD2-D779194C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F75639-45E3-4D9C-8647-554B205E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78F3EF-2E75-4681-94CC-64C2BED2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DB8BBF-4AD4-4F65-A937-94F9AF19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5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099CE-D205-4468-B207-F2D3BBFF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0EA5A4-20B9-41CD-813E-7FDD3146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A5D9F6-4845-4BEE-8FFD-99CDD5EF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13896-ABA1-4985-9CAD-89FD887E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AE051A-4E8D-4260-858C-887487CE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7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0164A-1C37-43CE-95B8-F1D64169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506410-0C75-47EA-8E7B-ADAC3A061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C761799-0385-442A-9825-ACCA9D7A7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4A41C3-15ED-4D10-9177-E98F8F89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15E2B2-BFB3-489C-B515-132D6688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28E0B9-AE76-479F-A3F1-9D12352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134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349BC5-03C3-475D-8C5E-74B851E4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BCA474-75EF-4656-BBFB-38EA3190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054D5E-8791-4DC6-B508-762FB9286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E5C1142-2100-42DF-92A7-1326E9C2C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455AAFF-F9EC-4EBF-A2F5-89DDB0205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DE3F73-C5B0-493D-8982-41EC5655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4DF8E11-E584-453E-BB64-70DF41AC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0085ED3-E88D-47E5-A6C0-86E7BEF0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49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F8585-9063-4208-A73F-30DC5B5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1433736-24DF-48ED-84D8-E50A5CA05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DD708A3-64E7-4B2F-A61C-7EFA9ACE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F759EB6-31EA-4F9C-BE2D-CEE17335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00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3A20BA-A27F-4188-9DEE-8EA44BF6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C7D5251-1EBA-4712-9D99-08AC77D7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61E9F5-CBAA-4D2B-A7B8-B9AC3B34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45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987B7-13AE-4345-B333-01344B6E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E80B49-C4C4-43F9-A8C5-527CF679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6D89E1-CF6D-4B2D-A690-3D1267583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3826AE-F861-4C3D-897D-A0C57679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1738C0-56D9-42F0-9B68-FBF3502C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865FD7-5748-4DF3-90FA-37D7A511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7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7F389-4F6F-4E39-8C63-489646AA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BA66711-3D08-4048-B70B-B06634BBE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B4ADE8B-887E-48CE-B4C3-A80DB560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7801B4-510D-4952-A678-0D09FB1D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99A90C-CD89-4586-9257-F8257B13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5BA02A-E61A-46B8-8D4E-C14EF21F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66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C8032B9-4A4A-4717-A18F-E50BBBB1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30FF60-9EF1-4DB4-B30D-BA31C88A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97BEAB-A816-4F92-B3F5-16D8CB769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380A7D-D837-481E-8FB6-DF3D3B145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A7F2CC-E6AE-482E-8DA1-132770197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35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uuuuuuuuu/OtoshiK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F9D32D7-BC16-4CA3-AA26-1A7195C39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2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0F983C-72C9-42A9-9839-D803A0A0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7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E672E-B6D6-48C4-9FC7-6AF8958AA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4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E38C401-1EED-4C91-8D0E-2CA5CBD72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B0AB96C-F481-43C3-B019-588EED896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C3B2A7B-9FC3-45F1-A8AE-8460F48F1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6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25FB19-B609-4204-8286-5E6C09DB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3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1495D6-D801-4B06-91DF-5F2F01541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12FBDF4-0D33-47BD-9835-AE4CC4549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テキスト ボックス 9">
            <a:hlinkClick r:id="rId3"/>
            <a:extLst>
              <a:ext uri="{FF2B5EF4-FFF2-40B4-BE49-F238E27FC236}">
                <a16:creationId xmlns:a16="http://schemas.microsoft.com/office/drawing/2014/main" id="{DE944BB4-7391-48ED-BB82-E5B993CE4929}"/>
              </a:ext>
            </a:extLst>
          </p:cNvPr>
          <p:cNvSpPr txBox="1"/>
          <p:nvPr/>
        </p:nvSpPr>
        <p:spPr>
          <a:xfrm>
            <a:off x="6813359" y="6310868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https://github.com/aluuuuuuuuuu/OtoshiKing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1B0453-A565-44B1-B1A8-862A3A960CE2}"/>
              </a:ext>
            </a:extLst>
          </p:cNvPr>
          <p:cNvSpPr txBox="1"/>
          <p:nvPr/>
        </p:nvSpPr>
        <p:spPr>
          <a:xfrm>
            <a:off x="6813359" y="603134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u="sng" dirty="0"/>
              <a:t>作品リポジトリリンク</a:t>
            </a:r>
          </a:p>
        </p:txBody>
      </p:sp>
    </p:spTree>
    <p:extLst>
      <p:ext uri="{BB962C8B-B14F-4D97-AF65-F5344CB8AC3E}">
        <p14:creationId xmlns:p14="http://schemas.microsoft.com/office/powerpoint/2010/main" val="262136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A991DB-74F3-44FF-9A6F-79077CD9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8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4DFE65B-15E9-4D83-A4B7-5763193A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8AE51B9-5916-46C4-A9A1-D423094A0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04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9167C4-28FC-4C15-878C-C7050312D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1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8BEFF9-B1EF-4998-9D2E-34989D8A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4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724EC6A-6975-420C-A521-B921459A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19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</Words>
  <Application>Microsoft Office PowerPoint</Application>
  <PresentationFormat>ワイド画面</PresentationFormat>
  <Paragraphs>2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芦塚　大樹</dc:creator>
  <cp:lastModifiedBy>芦塚　大樹</cp:lastModifiedBy>
  <cp:revision>7</cp:revision>
  <dcterms:created xsi:type="dcterms:W3CDTF">2025-04-18T07:10:12Z</dcterms:created>
  <dcterms:modified xsi:type="dcterms:W3CDTF">2025-04-21T09:22:10Z</dcterms:modified>
</cp:coreProperties>
</file>